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76" r:id="rId2"/>
    <p:sldId id="433" r:id="rId3"/>
    <p:sldId id="427" r:id="rId4"/>
    <p:sldId id="428" r:id="rId5"/>
    <p:sldId id="429" r:id="rId6"/>
    <p:sldId id="470" r:id="rId7"/>
    <p:sldId id="471" r:id="rId8"/>
    <p:sldId id="474" r:id="rId9"/>
    <p:sldId id="434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  <p:embeddedFont>
      <p:font typeface="Orly's Font 2" panose="020B0604020202020204" charset="0"/>
      <p:regular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0CAC"/>
    <a:srgbClr val="000000"/>
    <a:srgbClr val="57C9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86535" autoAdjust="0"/>
  </p:normalViewPr>
  <p:slideViewPr>
    <p:cSldViewPr>
      <p:cViewPr>
        <p:scale>
          <a:sx n="84" d="100"/>
          <a:sy n="84" d="100"/>
        </p:scale>
        <p:origin x="-72" y="-72"/>
      </p:cViewPr>
      <p:guideLst>
        <p:guide orient="horz" pos="13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this lesson you will learn how to measure using inch length-units.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already know how to measure using non-standard units, like blocks, paper clips, and even your finger.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also know that the smaller the unit of measure is, the more of them you will need.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Remember, the units need to be in a straight line.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common misunderstanding is leaving space between units, or overlapping them. Sometimes this is done to make the line of units match the end of what is being measured.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dollar bill is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 paper clips long.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can use lots of things for inch unit-lengths, but they have to be exactly one inch long. Some paper clips or stamps are exactly one inch, and a U.S. quarter is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very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close. Today we will use inch tiles.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how you use inch tiles, or any inch unit-length, to measure the dollar bill.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begin, make sure the first tile is lined up with the edge of the object you are measuring.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Next, place the tiles in a straight line, with the ends touching- you won’t have to worry about overlapping these!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Don’t worry if the line of tiles is longer or shorter than the object. That’s when you use your estimation skills.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In this lesson you have learned how to measure by using </a:t>
            </a:r>
            <a:r>
              <a:rPr lang="en-US" baseline="0" smtClean="0"/>
              <a:t>inch length-units.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be 2"/>
          <p:cNvSpPr/>
          <p:nvPr/>
        </p:nvSpPr>
        <p:spPr>
          <a:xfrm>
            <a:off x="1600200" y="2343150"/>
            <a:ext cx="2628900" cy="1418471"/>
          </a:xfrm>
          <a:prstGeom prst="cube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51819" y="2796916"/>
            <a:ext cx="2120081" cy="917834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912318" y="2659951"/>
            <a:ext cx="228600" cy="11430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941018" y="2774251"/>
            <a:ext cx="228600" cy="1257300"/>
          </a:xfrm>
          <a:prstGeom prst="rect">
            <a:avLst/>
          </a:prstGeom>
          <a:solidFill>
            <a:srgbClr val="FFFF0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 rot="1302636">
            <a:off x="4627256" y="4205186"/>
            <a:ext cx="1371600" cy="228600"/>
          </a:xfrm>
          <a:prstGeom prst="rect">
            <a:avLst/>
          </a:prstGeom>
          <a:solidFill>
            <a:srgbClr val="92D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18325046">
            <a:off x="5312368" y="2007310"/>
            <a:ext cx="1257300" cy="2286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8265345">
            <a:off x="5426668" y="1967721"/>
            <a:ext cx="1028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Math is Fun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4455118" y="3134712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Math Magic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5426668" y="3288600"/>
            <a:ext cx="125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Inch by Inch</a:t>
            </a:r>
          </a:p>
        </p:txBody>
      </p:sp>
      <p:sp>
        <p:nvSpPr>
          <p:cNvPr id="20" name="TextBox 19"/>
          <p:cNvSpPr txBox="1"/>
          <p:nvPr/>
        </p:nvSpPr>
        <p:spPr>
          <a:xfrm rot="1341444">
            <a:off x="4571857" y="4182097"/>
            <a:ext cx="15612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Orly's Font" pitchFamily="66" charset="0"/>
                <a:ea typeface="Verdana" pitchFamily="34" charset="0"/>
                <a:cs typeface="Verdana" pitchFamily="34" charset="0"/>
              </a:rPr>
              <a:t>Now Measure This!</a:t>
            </a: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914400" y="400050"/>
            <a:ext cx="693816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How can you measure by using inch unit lengths?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measure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inch unit-lengths.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7200" y="1249680"/>
            <a:ext cx="8343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to measure using non-standard units.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799" y="1772900"/>
            <a:ext cx="3314699" cy="26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99289" y="2228850"/>
            <a:ext cx="2689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smaller the unit, the more you need.</a:t>
            </a: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3461988"/>
            <a:ext cx="2749550" cy="142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84011" y="3827272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Units need to be in a straight line.</a:t>
            </a: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711" y="2053785"/>
            <a:ext cx="11699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724" y="2020888"/>
            <a:ext cx="11699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39044" y="2673643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27890">
            <a:off x="2880829" y="2673643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96497">
            <a:off x="2390598" y="2650162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81213">
            <a:off x="1966510" y="2673643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10567" y="2673644"/>
            <a:ext cx="5302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77503" y="1200150"/>
            <a:ext cx="693816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Leaving space between units, or overlapping them.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99" y="2479675"/>
            <a:ext cx="3121025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9" y="4057649"/>
            <a:ext cx="560387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99" y="4057650"/>
            <a:ext cx="560387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638" y="4057646"/>
            <a:ext cx="560387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633" y="4057647"/>
            <a:ext cx="560387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407" y="4057648"/>
            <a:ext cx="560387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057650"/>
            <a:ext cx="560387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222022" y="2343150"/>
            <a:ext cx="6629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will use inch tiles.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28800" y="3257550"/>
            <a:ext cx="914400" cy="9144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609" y="3282774"/>
            <a:ext cx="950913" cy="95091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</p:pic>
      <p:sp>
        <p:nvSpPr>
          <p:cNvPr id="4" name="Rectangle 3"/>
          <p:cNvSpPr/>
          <p:nvPr/>
        </p:nvSpPr>
        <p:spPr>
          <a:xfrm>
            <a:off x="4914900" y="3306057"/>
            <a:ext cx="914400" cy="9144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346999" y="3319287"/>
            <a:ext cx="914400" cy="914400"/>
          </a:xfrm>
          <a:prstGeom prst="rect">
            <a:avLst/>
          </a:prstGeom>
          <a:solidFill>
            <a:srgbClr val="00B05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82625">
            <a:off x="1714500" y="1085850"/>
            <a:ext cx="11430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857250"/>
            <a:ext cx="974899" cy="974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75" t="46722" r="42259"/>
          <a:stretch/>
        </p:blipFill>
        <p:spPr>
          <a:xfrm>
            <a:off x="3791651" y="971549"/>
            <a:ext cx="1273531" cy="119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971549"/>
            <a:ext cx="5658908" cy="2463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979" y="3459256"/>
            <a:ext cx="95091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805" y="3459256"/>
            <a:ext cx="95091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495" y="3447351"/>
            <a:ext cx="95091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892" y="3459256"/>
            <a:ext cx="95091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582" y="3447351"/>
            <a:ext cx="95091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066" y="3459256"/>
            <a:ext cx="95091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745" y="3214682"/>
            <a:ext cx="5621337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n 3"/>
          <p:cNvSpPr/>
          <p:nvPr/>
        </p:nvSpPr>
        <p:spPr>
          <a:xfrm rot="16200000">
            <a:off x="3605564" y="-76642"/>
            <a:ext cx="1257302" cy="4983162"/>
          </a:xfrm>
          <a:prstGeom prst="can">
            <a:avLst>
              <a:gd name="adj" fmla="val 52834"/>
            </a:avLst>
          </a:prstGeom>
          <a:solidFill>
            <a:schemeClr val="accent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Diamond 5"/>
          <p:cNvSpPr/>
          <p:nvPr/>
        </p:nvSpPr>
        <p:spPr>
          <a:xfrm>
            <a:off x="1943101" y="1820861"/>
            <a:ext cx="228598" cy="285749"/>
          </a:xfrm>
          <a:prstGeom prst="diamond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Hexagon 6"/>
          <p:cNvSpPr/>
          <p:nvPr/>
        </p:nvSpPr>
        <p:spPr>
          <a:xfrm>
            <a:off x="1843612" y="2127771"/>
            <a:ext cx="272344" cy="228600"/>
          </a:xfrm>
          <a:prstGeom prst="hexagon">
            <a:avLst/>
          </a:prstGeom>
          <a:solidFill>
            <a:srgbClr val="0070C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Diamond 7"/>
          <p:cNvSpPr/>
          <p:nvPr/>
        </p:nvSpPr>
        <p:spPr>
          <a:xfrm>
            <a:off x="1823861" y="2686050"/>
            <a:ext cx="457198" cy="228600"/>
          </a:xfrm>
          <a:prstGeom prst="diamond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Isosceles Triangle 8"/>
          <p:cNvSpPr/>
          <p:nvPr/>
        </p:nvSpPr>
        <p:spPr>
          <a:xfrm>
            <a:off x="2107140" y="2356371"/>
            <a:ext cx="228599" cy="285749"/>
          </a:xfrm>
          <a:prstGeom prst="triangl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776591" y="2404708"/>
            <a:ext cx="280809" cy="248706"/>
          </a:xfrm>
          <a:prstGeom prst="ellipse">
            <a:avLst/>
          </a:prstGeom>
          <a:solidFill>
            <a:srgbClr val="D80CAC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2089502" y="2003418"/>
            <a:ext cx="246237" cy="248706"/>
          </a:xfrm>
          <a:prstGeom prst="diamond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6749346" y="1763714"/>
            <a:ext cx="0" cy="25304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428750"/>
            <a:ext cx="5829300" cy="203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000500" y="3943349"/>
            <a:ext cx="2314580" cy="39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25" y="3943350"/>
            <a:ext cx="2314575" cy="39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1685925" y="3371850"/>
            <a:ext cx="0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315080" y="3371850"/>
            <a:ext cx="0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73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measure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inch length-units.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11600</TotalTime>
  <Words>267</Words>
  <Application>Microsoft Office PowerPoint</Application>
  <PresentationFormat>On-screen Show (16:9)</PresentationFormat>
  <Paragraphs>36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Orly's Font</vt:lpstr>
      <vt:lpstr>Courier New</vt:lpstr>
      <vt:lpstr>Wingdings</vt:lpstr>
      <vt:lpstr>Calibri</vt:lpstr>
      <vt:lpstr>Verdana</vt:lpstr>
      <vt:lpstr>Orly's Font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317</cp:revision>
  <dcterms:created xsi:type="dcterms:W3CDTF">2011-06-12T17:04:43Z</dcterms:created>
  <dcterms:modified xsi:type="dcterms:W3CDTF">2015-06-07T14:41:17Z</dcterms:modified>
</cp:coreProperties>
</file>